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nD5V0VgC18mtYgkLI1ZUM/tsb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8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The title from the display board. No other information.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" name="Google Shape;5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Just the abstract. Leave other documents for later pages.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 what is needed for project. Place multiple graphs per page where possible to reduce presentation size. Make sure it is legible.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Can be multiple pages. Attempt to place multiple images per slide to save space. 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Should be the second to last slide. Effectively the end of the report. 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914400" lvl="1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371600" lvl="2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1828800" lvl="3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2286000" lvl="4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2743200" lvl="5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3200400" lvl="6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3657600" lvl="7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4114800" lvl="8" indent="-30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914400" lvl="1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371600" lvl="2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1828800" lvl="3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2286000" lvl="4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2743200" lvl="5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3200400" lvl="6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3657600" lvl="7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4114800" lvl="8" indent="-30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371600" lvl="2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1828800" lvl="3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2286000" lvl="4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2743200" lvl="5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3200400" lvl="6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3657600" lvl="7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4114800" lvl="8" indent="-30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 txBox="1">
            <a:spLocks noGrp="1"/>
          </p:cNvSpPr>
          <p:nvPr>
            <p:ph type="ctrTitle"/>
          </p:nvPr>
        </p:nvSpPr>
        <p:spPr>
          <a:xfrm>
            <a:off x="-1108389" y="992767"/>
            <a:ext cx="11360800" cy="27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Project Title</a:t>
            </a:r>
            <a:endParaRPr/>
          </a:p>
        </p:txBody>
      </p:sp>
      <p:sp>
        <p:nvSpPr>
          <p:cNvPr id="53" name="Google Shape;53;p1"/>
          <p:cNvSpPr txBox="1">
            <a:spLocks noGrp="1"/>
          </p:cNvSpPr>
          <p:nvPr>
            <p:ph type="subTitle" idx="1"/>
          </p:nvPr>
        </p:nvSpPr>
        <p:spPr>
          <a:xfrm>
            <a:off x="-1108400" y="3778833"/>
            <a:ext cx="113608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Sub-title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"/>
          <p:cNvSpPr txBox="1">
            <a:spLocks noGrp="1"/>
          </p:cNvSpPr>
          <p:nvPr>
            <p:ph type="title"/>
          </p:nvPr>
        </p:nvSpPr>
        <p:spPr>
          <a:xfrm>
            <a:off x="57150" y="343330"/>
            <a:ext cx="9036845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400"/>
              <a:t>Abstract</a:t>
            </a:r>
            <a:endParaRPr sz="2400"/>
          </a:p>
        </p:txBody>
      </p:sp>
      <p:sp>
        <p:nvSpPr>
          <p:cNvPr id="59" name="Google Shape;59;p2"/>
          <p:cNvSpPr txBox="1">
            <a:spLocks noGrp="1"/>
          </p:cNvSpPr>
          <p:nvPr>
            <p:ph type="body" idx="1"/>
          </p:nvPr>
        </p:nvSpPr>
        <p:spPr>
          <a:xfrm>
            <a:off x="57150" y="1078706"/>
            <a:ext cx="9036845" cy="5779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SzPts val="1800"/>
              <a:buNone/>
            </a:pPr>
            <a:r>
              <a:rPr lang="en" sz="1600" dirty="0"/>
              <a:t>Add abstract here.</a:t>
            </a:r>
            <a:endParaRPr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"/>
          <p:cNvSpPr txBox="1">
            <a:spLocks noGrp="1"/>
          </p:cNvSpPr>
          <p:nvPr>
            <p:ph type="title"/>
          </p:nvPr>
        </p:nvSpPr>
        <p:spPr>
          <a:xfrm>
            <a:off x="57150" y="343330"/>
            <a:ext cx="9036845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400"/>
              <a:t>Research Plan</a:t>
            </a:r>
            <a:endParaRPr sz="2400"/>
          </a:p>
        </p:txBody>
      </p:sp>
      <p:sp>
        <p:nvSpPr>
          <p:cNvPr id="65" name="Google Shape;65;p19"/>
          <p:cNvSpPr txBox="1">
            <a:spLocks noGrp="1"/>
          </p:cNvSpPr>
          <p:nvPr>
            <p:ph type="body" idx="1"/>
          </p:nvPr>
        </p:nvSpPr>
        <p:spPr>
          <a:xfrm>
            <a:off x="57150" y="1078706"/>
            <a:ext cx="9036845" cy="5779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SzPts val="1800"/>
              <a:buNone/>
            </a:pPr>
            <a:r>
              <a:rPr lang="en" sz="1600" dirty="0"/>
              <a:t>Procedure, goals, etc.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0"/>
          <p:cNvSpPr txBox="1">
            <a:spLocks noGrp="1"/>
          </p:cNvSpPr>
          <p:nvPr>
            <p:ph type="title"/>
          </p:nvPr>
        </p:nvSpPr>
        <p:spPr>
          <a:xfrm>
            <a:off x="57150" y="343330"/>
            <a:ext cx="9036845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400" dirty="0"/>
              <a:t>Data sets/Graphs</a:t>
            </a:r>
            <a:endParaRPr sz="2400" dirty="0"/>
          </a:p>
        </p:txBody>
      </p:sp>
      <p:sp>
        <p:nvSpPr>
          <p:cNvPr id="71" name="Google Shape;71;p20"/>
          <p:cNvSpPr txBox="1">
            <a:spLocks noGrp="1"/>
          </p:cNvSpPr>
          <p:nvPr>
            <p:ph type="body" idx="1"/>
          </p:nvPr>
        </p:nvSpPr>
        <p:spPr>
          <a:xfrm>
            <a:off x="57150" y="1078706"/>
            <a:ext cx="9036845" cy="5779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SzPts val="1800"/>
              <a:buNone/>
            </a:pPr>
            <a:r>
              <a:rPr lang="en" sz="1600" dirty="0"/>
              <a:t>Display data here; can be multiple pages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1"/>
          <p:cNvSpPr txBox="1">
            <a:spLocks noGrp="1"/>
          </p:cNvSpPr>
          <p:nvPr>
            <p:ph type="title"/>
          </p:nvPr>
        </p:nvSpPr>
        <p:spPr>
          <a:xfrm>
            <a:off x="57150" y="343330"/>
            <a:ext cx="9036845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400"/>
              <a:t>Images and Photos	</a:t>
            </a:r>
            <a:endParaRPr sz="2400"/>
          </a:p>
        </p:txBody>
      </p:sp>
      <p:sp>
        <p:nvSpPr>
          <p:cNvPr id="77" name="Google Shape;77;p21"/>
          <p:cNvSpPr txBox="1">
            <a:spLocks noGrp="1"/>
          </p:cNvSpPr>
          <p:nvPr>
            <p:ph type="body" idx="1"/>
          </p:nvPr>
        </p:nvSpPr>
        <p:spPr>
          <a:xfrm>
            <a:off x="57150" y="1078706"/>
            <a:ext cx="9036845" cy="5779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SzPts val="1800"/>
              <a:buNone/>
            </a:pPr>
            <a:r>
              <a:rPr lang="en" sz="1600"/>
              <a:t>Images of aparati and experimentation where applicable. Follow Display and safety rules.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2"/>
          <p:cNvSpPr txBox="1">
            <a:spLocks noGrp="1"/>
          </p:cNvSpPr>
          <p:nvPr>
            <p:ph type="title"/>
          </p:nvPr>
        </p:nvSpPr>
        <p:spPr>
          <a:xfrm>
            <a:off x="57150" y="343330"/>
            <a:ext cx="9036845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400" dirty="0"/>
              <a:t>Conclusions/Discussion</a:t>
            </a:r>
            <a:endParaRPr sz="2400" dirty="0"/>
          </a:p>
        </p:txBody>
      </p:sp>
      <p:sp>
        <p:nvSpPr>
          <p:cNvPr id="83" name="Google Shape;83;p22"/>
          <p:cNvSpPr txBox="1">
            <a:spLocks noGrp="1"/>
          </p:cNvSpPr>
          <p:nvPr>
            <p:ph type="body" idx="1"/>
          </p:nvPr>
        </p:nvSpPr>
        <p:spPr>
          <a:xfrm>
            <a:off x="57150" y="1078706"/>
            <a:ext cx="9036845" cy="5779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SzPts val="1800"/>
              <a:buNone/>
            </a:pPr>
            <a:r>
              <a:rPr lang="en" sz="1600" dirty="0"/>
              <a:t>Short discussion of the conclusions and areas of further study. 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3"/>
          <p:cNvSpPr txBox="1">
            <a:spLocks noGrp="1"/>
          </p:cNvSpPr>
          <p:nvPr>
            <p:ph type="title"/>
          </p:nvPr>
        </p:nvSpPr>
        <p:spPr>
          <a:xfrm>
            <a:off x="57150" y="343330"/>
            <a:ext cx="9036845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400"/>
              <a:t>Required Paperwork	</a:t>
            </a:r>
            <a:endParaRPr sz="2400"/>
          </a:p>
        </p:txBody>
      </p:sp>
      <p:sp>
        <p:nvSpPr>
          <p:cNvPr id="89" name="Google Shape;89;p23"/>
          <p:cNvSpPr txBox="1">
            <a:spLocks noGrp="1"/>
          </p:cNvSpPr>
          <p:nvPr>
            <p:ph type="body" idx="1"/>
          </p:nvPr>
        </p:nvSpPr>
        <p:spPr>
          <a:xfrm>
            <a:off x="57150" y="1078706"/>
            <a:ext cx="9036845" cy="5779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 dirty="0"/>
              <a:t>Only </a:t>
            </a:r>
            <a:r>
              <a:rPr lang="en" sz="1600" b="1" dirty="0"/>
              <a:t>forms required for display (1C, 5B, 7)</a:t>
            </a:r>
            <a:r>
              <a:rPr lang="en" sz="1600" dirty="0"/>
              <a:t> should be included. These slides/forms are not needed for all projects, only those which they apply to. These display form slides do not count towards your final slide number limit.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5503</TotalTime>
  <Words>189</Words>
  <Application>Microsoft Office PowerPoint</Application>
  <PresentationFormat>On-screen Show (4:3)</PresentationFormat>
  <Paragraphs>19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Project Title</vt:lpstr>
      <vt:lpstr>Abstract</vt:lpstr>
      <vt:lpstr>Research Plan</vt:lpstr>
      <vt:lpstr>Data sets/Graphs</vt:lpstr>
      <vt:lpstr>Images and Photos </vt:lpstr>
      <vt:lpstr>Conclusions/Discussion</vt:lpstr>
      <vt:lpstr>Required Paperwork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Kayla Denker</dc:creator>
  <cp:lastModifiedBy>Kayla Denker</cp:lastModifiedBy>
  <cp:revision>3</cp:revision>
  <dcterms:modified xsi:type="dcterms:W3CDTF">2020-12-14T14:24:36Z</dcterms:modified>
</cp:coreProperties>
</file>